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9" autoAdjust="0"/>
  </p:normalViewPr>
  <p:slideViewPr>
    <p:cSldViewPr>
      <p:cViewPr varScale="1">
        <p:scale>
          <a:sx n="72" d="100"/>
          <a:sy n="72" d="100"/>
        </p:scale>
        <p:origin x="-12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4E0759B-DD76-4C5D-B1D2-3EA72E204F91}" type="datetimeFigureOut">
              <a:rPr lang="fr-FR" smtClean="0"/>
              <a:t>08/04/2018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4383EB-2209-479B-86EA-89BE002C6C61}" type="slidenum">
              <a:rPr lang="fr-FR" smtClean="0"/>
              <a:t>‹N°›</a:t>
            </a:fld>
            <a:endParaRPr lang="fr-FR"/>
          </a:p>
        </p:txBody>
      </p:sp>
    </p:spTree>
    <p:extLst>
      <p:ext uri="{BB962C8B-B14F-4D97-AF65-F5344CB8AC3E}">
        <p14:creationId xmlns:p14="http://schemas.microsoft.com/office/powerpoint/2010/main" val="285352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E0759B-DD76-4C5D-B1D2-3EA72E204F91}" type="datetimeFigureOut">
              <a:rPr lang="fr-FR" smtClean="0"/>
              <a:t>08/04/2018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4383EB-2209-479B-86EA-89BE002C6C61}" type="slidenum">
              <a:rPr lang="fr-FR" smtClean="0"/>
              <a:t>‹N°›</a:t>
            </a:fld>
            <a:endParaRPr lang="fr-FR"/>
          </a:p>
        </p:txBody>
      </p:sp>
    </p:spTree>
    <p:extLst>
      <p:ext uri="{BB962C8B-B14F-4D97-AF65-F5344CB8AC3E}">
        <p14:creationId xmlns:p14="http://schemas.microsoft.com/office/powerpoint/2010/main" val="132833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E0759B-DD76-4C5D-B1D2-3EA72E204F91}" type="datetimeFigureOut">
              <a:rPr lang="fr-FR" smtClean="0"/>
              <a:t>08/04/2018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4383EB-2209-479B-86EA-89BE002C6C61}" type="slidenum">
              <a:rPr lang="fr-FR" smtClean="0"/>
              <a:t>‹N°›</a:t>
            </a:fld>
            <a:endParaRPr lang="fr-FR"/>
          </a:p>
        </p:txBody>
      </p:sp>
    </p:spTree>
    <p:extLst>
      <p:ext uri="{BB962C8B-B14F-4D97-AF65-F5344CB8AC3E}">
        <p14:creationId xmlns:p14="http://schemas.microsoft.com/office/powerpoint/2010/main" val="3652865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E0759B-DD76-4C5D-B1D2-3EA72E204F91}" type="datetimeFigureOut">
              <a:rPr lang="fr-FR" smtClean="0"/>
              <a:t>08/04/2018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4383EB-2209-479B-86EA-89BE002C6C61}" type="slidenum">
              <a:rPr lang="fr-FR" smtClean="0"/>
              <a:t>‹N°›</a:t>
            </a:fld>
            <a:endParaRPr lang="fr-FR"/>
          </a:p>
        </p:txBody>
      </p:sp>
    </p:spTree>
    <p:extLst>
      <p:ext uri="{BB962C8B-B14F-4D97-AF65-F5344CB8AC3E}">
        <p14:creationId xmlns:p14="http://schemas.microsoft.com/office/powerpoint/2010/main" val="1189767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4E0759B-DD76-4C5D-B1D2-3EA72E204F91}" type="datetimeFigureOut">
              <a:rPr lang="fr-FR" smtClean="0"/>
              <a:t>08/04/2018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4383EB-2209-479B-86EA-89BE002C6C61}" type="slidenum">
              <a:rPr lang="fr-FR" smtClean="0"/>
              <a:t>‹N°›</a:t>
            </a:fld>
            <a:endParaRPr lang="fr-FR"/>
          </a:p>
        </p:txBody>
      </p:sp>
    </p:spTree>
    <p:extLst>
      <p:ext uri="{BB962C8B-B14F-4D97-AF65-F5344CB8AC3E}">
        <p14:creationId xmlns:p14="http://schemas.microsoft.com/office/powerpoint/2010/main" val="161607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4E0759B-DD76-4C5D-B1D2-3EA72E204F91}" type="datetimeFigureOut">
              <a:rPr lang="fr-FR" smtClean="0"/>
              <a:t>08/04/2018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64383EB-2209-479B-86EA-89BE002C6C61}" type="slidenum">
              <a:rPr lang="fr-FR" smtClean="0"/>
              <a:t>‹N°›</a:t>
            </a:fld>
            <a:endParaRPr lang="fr-FR"/>
          </a:p>
        </p:txBody>
      </p:sp>
    </p:spTree>
    <p:extLst>
      <p:ext uri="{BB962C8B-B14F-4D97-AF65-F5344CB8AC3E}">
        <p14:creationId xmlns:p14="http://schemas.microsoft.com/office/powerpoint/2010/main" val="1757578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4E0759B-DD76-4C5D-B1D2-3EA72E204F91}" type="datetimeFigureOut">
              <a:rPr lang="fr-FR" smtClean="0"/>
              <a:t>08/04/2018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64383EB-2209-479B-86EA-89BE002C6C61}" type="slidenum">
              <a:rPr lang="fr-FR" smtClean="0"/>
              <a:t>‹N°›</a:t>
            </a:fld>
            <a:endParaRPr lang="fr-FR"/>
          </a:p>
        </p:txBody>
      </p:sp>
    </p:spTree>
    <p:extLst>
      <p:ext uri="{BB962C8B-B14F-4D97-AF65-F5344CB8AC3E}">
        <p14:creationId xmlns:p14="http://schemas.microsoft.com/office/powerpoint/2010/main" val="46540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4E0759B-DD76-4C5D-B1D2-3EA72E204F91}" type="datetimeFigureOut">
              <a:rPr lang="fr-FR" smtClean="0"/>
              <a:t>08/04/2018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64383EB-2209-479B-86EA-89BE002C6C61}" type="slidenum">
              <a:rPr lang="fr-FR" smtClean="0"/>
              <a:t>‹N°›</a:t>
            </a:fld>
            <a:endParaRPr lang="fr-FR"/>
          </a:p>
        </p:txBody>
      </p:sp>
    </p:spTree>
    <p:extLst>
      <p:ext uri="{BB962C8B-B14F-4D97-AF65-F5344CB8AC3E}">
        <p14:creationId xmlns:p14="http://schemas.microsoft.com/office/powerpoint/2010/main" val="198295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4E0759B-DD76-4C5D-B1D2-3EA72E204F91}" type="datetimeFigureOut">
              <a:rPr lang="fr-FR" smtClean="0"/>
              <a:t>08/04/2018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64383EB-2209-479B-86EA-89BE002C6C61}" type="slidenum">
              <a:rPr lang="fr-FR" smtClean="0"/>
              <a:t>‹N°›</a:t>
            </a:fld>
            <a:endParaRPr lang="fr-FR"/>
          </a:p>
        </p:txBody>
      </p:sp>
    </p:spTree>
    <p:extLst>
      <p:ext uri="{BB962C8B-B14F-4D97-AF65-F5344CB8AC3E}">
        <p14:creationId xmlns:p14="http://schemas.microsoft.com/office/powerpoint/2010/main" val="2860173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4E0759B-DD76-4C5D-B1D2-3EA72E204F91}" type="datetimeFigureOut">
              <a:rPr lang="fr-FR" smtClean="0"/>
              <a:t>08/04/2018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64383EB-2209-479B-86EA-89BE002C6C61}" type="slidenum">
              <a:rPr lang="fr-FR" smtClean="0"/>
              <a:t>‹N°›</a:t>
            </a:fld>
            <a:endParaRPr lang="fr-FR"/>
          </a:p>
        </p:txBody>
      </p:sp>
    </p:spTree>
    <p:extLst>
      <p:ext uri="{BB962C8B-B14F-4D97-AF65-F5344CB8AC3E}">
        <p14:creationId xmlns:p14="http://schemas.microsoft.com/office/powerpoint/2010/main" val="280396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4E0759B-DD76-4C5D-B1D2-3EA72E204F91}" type="datetimeFigureOut">
              <a:rPr lang="fr-FR" smtClean="0"/>
              <a:t>08/04/2018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64383EB-2209-479B-86EA-89BE002C6C61}" type="slidenum">
              <a:rPr lang="fr-FR" smtClean="0"/>
              <a:t>‹N°›</a:t>
            </a:fld>
            <a:endParaRPr lang="fr-FR"/>
          </a:p>
        </p:txBody>
      </p:sp>
    </p:spTree>
    <p:extLst>
      <p:ext uri="{BB962C8B-B14F-4D97-AF65-F5344CB8AC3E}">
        <p14:creationId xmlns:p14="http://schemas.microsoft.com/office/powerpoint/2010/main" val="356321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0759B-DD76-4C5D-B1D2-3EA72E204F91}" type="datetimeFigureOut">
              <a:rPr lang="fr-FR" smtClean="0"/>
              <a:t>08/04/2018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383EB-2209-479B-86EA-89BE002C6C61}" type="slidenum">
              <a:rPr lang="fr-FR" smtClean="0"/>
              <a:t>‹N°›</a:t>
            </a:fld>
            <a:endParaRPr lang="fr-FR"/>
          </a:p>
        </p:txBody>
      </p:sp>
    </p:spTree>
    <p:extLst>
      <p:ext uri="{BB962C8B-B14F-4D97-AF65-F5344CB8AC3E}">
        <p14:creationId xmlns:p14="http://schemas.microsoft.com/office/powerpoint/2010/main" val="1672056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6322714"/>
          </a:xfrm>
        </p:spPr>
        <p:txBody>
          <a:bodyPr>
            <a:normAutofit/>
          </a:bodyPr>
          <a:lstStyle/>
          <a:p>
            <a:r>
              <a:rPr lang="fr-FR" b="1" dirty="0" smtClean="0"/>
              <a:t>L’annonce de l’Esprit Saint aux enfants</a:t>
            </a:r>
            <a:br>
              <a:rPr lang="fr-FR" b="1" dirty="0" smtClean="0"/>
            </a:br>
            <a:r>
              <a:rPr lang="fr-FR" dirty="0"/>
              <a:t/>
            </a:r>
            <a:br>
              <a:rPr lang="fr-FR" dirty="0"/>
            </a:br>
            <a:r>
              <a:rPr lang="fr-FR" dirty="0" smtClean="0"/>
              <a:t>A partir du fascicule</a:t>
            </a:r>
            <a:br>
              <a:rPr lang="fr-FR" dirty="0" smtClean="0"/>
            </a:br>
            <a:r>
              <a:rPr lang="fr-FR" dirty="0" smtClean="0"/>
              <a:t>« Je vous enverrai l’Esprit Saint »</a:t>
            </a:r>
            <a:br>
              <a:rPr lang="fr-FR" dirty="0" smtClean="0"/>
            </a:br>
            <a:r>
              <a:rPr lang="fr-FR" dirty="0" smtClean="0"/>
              <a:t>de Noëlle Le Duc</a:t>
            </a:r>
            <a:endParaRPr lang="fr-FR" dirty="0"/>
          </a:p>
        </p:txBody>
      </p:sp>
    </p:spTree>
    <p:extLst>
      <p:ext uri="{BB962C8B-B14F-4D97-AF65-F5344CB8AC3E}">
        <p14:creationId xmlns:p14="http://schemas.microsoft.com/office/powerpoint/2010/main" val="1239711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640960" cy="6322714"/>
          </a:xfrm>
        </p:spPr>
        <p:txBody>
          <a:bodyPr>
            <a:normAutofit/>
          </a:bodyPr>
          <a:lstStyle/>
          <a:p>
            <a:r>
              <a:rPr lang="fr-FR" dirty="0" smtClean="0"/>
              <a:t>« L’Esprit Saint descendra sur vous »</a:t>
            </a:r>
            <a:br>
              <a:rPr lang="fr-FR" dirty="0" smtClean="0"/>
            </a:br>
            <a:r>
              <a:rPr lang="fr-FR" dirty="0" err="1" smtClean="0"/>
              <a:t>Ac</a:t>
            </a:r>
            <a:r>
              <a:rPr lang="fr-FR" dirty="0" smtClean="0"/>
              <a:t> 1,8</a:t>
            </a:r>
            <a:br>
              <a:rPr lang="fr-FR" dirty="0" smtClean="0"/>
            </a:br>
            <a:r>
              <a:rPr lang="fr-FR" dirty="0"/>
              <a:t/>
            </a:r>
            <a:br>
              <a:rPr lang="fr-FR" dirty="0"/>
            </a:br>
            <a:r>
              <a:rPr lang="fr-FR" b="1" dirty="0" smtClean="0"/>
              <a:t>A la Pentecôte,</a:t>
            </a:r>
            <a:br>
              <a:rPr lang="fr-FR" b="1" dirty="0" smtClean="0"/>
            </a:br>
            <a:r>
              <a:rPr lang="fr-FR" b="1" dirty="0" smtClean="0"/>
              <a:t>nous voyons l’Esprit Saint descendre</a:t>
            </a:r>
            <a:br>
              <a:rPr lang="fr-FR" b="1" dirty="0" smtClean="0"/>
            </a:br>
            <a:r>
              <a:rPr lang="fr-FR" b="1" dirty="0" smtClean="0"/>
              <a:t>Sur les apôtres,</a:t>
            </a:r>
            <a:br>
              <a:rPr lang="fr-FR" b="1" dirty="0" smtClean="0"/>
            </a:br>
            <a:r>
              <a:rPr lang="fr-FR" b="1" dirty="0" smtClean="0"/>
              <a:t>et les transformer.</a:t>
            </a:r>
            <a:br>
              <a:rPr lang="fr-FR" b="1" dirty="0" smtClean="0"/>
            </a:br>
            <a:r>
              <a:rPr lang="fr-FR" b="1" dirty="0" smtClean="0"/>
              <a:t>Ils ne sont plus les mêmes:</a:t>
            </a:r>
            <a:endParaRPr lang="fr-FR" b="1" dirty="0"/>
          </a:p>
        </p:txBody>
      </p:sp>
    </p:spTree>
    <p:extLst>
      <p:ext uri="{BB962C8B-B14F-4D97-AF65-F5344CB8AC3E}">
        <p14:creationId xmlns:p14="http://schemas.microsoft.com/office/powerpoint/2010/main" val="979782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507288" cy="6466730"/>
          </a:xfrm>
        </p:spPr>
        <p:txBody>
          <a:bodyPr>
            <a:normAutofit fontScale="90000"/>
          </a:bodyPr>
          <a:lstStyle/>
          <a:p>
            <a:r>
              <a:rPr lang="fr-FR" b="1" dirty="0" smtClean="0"/>
              <a:t>L’Esprit Saint les a rempli </a:t>
            </a:r>
            <a:br>
              <a:rPr lang="fr-FR" b="1" dirty="0" smtClean="0"/>
            </a:br>
            <a:r>
              <a:rPr lang="fr-FR" b="1" dirty="0" smtClean="0"/>
              <a:t>avec son Amour,</a:t>
            </a:r>
            <a:br>
              <a:rPr lang="fr-FR" b="1" dirty="0" smtClean="0"/>
            </a:br>
            <a:r>
              <a:rPr lang="fr-FR" b="1" dirty="0" smtClean="0"/>
              <a:t>avec sa force,</a:t>
            </a:r>
            <a:br>
              <a:rPr lang="fr-FR" b="1" dirty="0" smtClean="0"/>
            </a:br>
            <a:r>
              <a:rPr lang="fr-FR" b="1" dirty="0" smtClean="0"/>
              <a:t>avec sa lumière,</a:t>
            </a:r>
            <a:br>
              <a:rPr lang="fr-FR" b="1" dirty="0" smtClean="0"/>
            </a:br>
            <a:r>
              <a:rPr lang="fr-FR" b="1" dirty="0" smtClean="0"/>
              <a:t>avec sa joie,</a:t>
            </a:r>
            <a:br>
              <a:rPr lang="fr-FR" b="1" dirty="0" smtClean="0"/>
            </a:br>
            <a:r>
              <a:rPr lang="fr-FR" b="1" dirty="0" smtClean="0"/>
              <a:t>avec sa paix.</a:t>
            </a:r>
            <a:br>
              <a:rPr lang="fr-FR" b="1" dirty="0" smtClean="0"/>
            </a:br>
            <a:r>
              <a:rPr lang="fr-FR" dirty="0"/>
              <a:t/>
            </a:r>
            <a:br>
              <a:rPr lang="fr-FR" dirty="0"/>
            </a:br>
            <a:r>
              <a:rPr lang="fr-FR" b="1" dirty="0" smtClean="0">
                <a:solidFill>
                  <a:srgbClr val="FF0000"/>
                </a:solidFill>
              </a:rPr>
              <a:t>L’Esprit de Jésus est avec eux,</a:t>
            </a:r>
            <a:br>
              <a:rPr lang="fr-FR" b="1" dirty="0" smtClean="0">
                <a:solidFill>
                  <a:srgbClr val="FF0000"/>
                </a:solidFill>
              </a:rPr>
            </a:br>
            <a:r>
              <a:rPr lang="fr-FR" b="1" dirty="0" smtClean="0">
                <a:solidFill>
                  <a:srgbClr val="FF0000"/>
                </a:solidFill>
              </a:rPr>
              <a:t>parle en eux,</a:t>
            </a:r>
            <a:br>
              <a:rPr lang="fr-FR" b="1" dirty="0" smtClean="0">
                <a:solidFill>
                  <a:srgbClr val="FF0000"/>
                </a:solidFill>
              </a:rPr>
            </a:br>
            <a:r>
              <a:rPr lang="fr-FR" b="1" dirty="0" smtClean="0">
                <a:solidFill>
                  <a:srgbClr val="FF0000"/>
                </a:solidFill>
              </a:rPr>
              <a:t>agit à travers eux.</a:t>
            </a:r>
            <a:br>
              <a:rPr lang="fr-FR" b="1" dirty="0" smtClean="0">
                <a:solidFill>
                  <a:srgbClr val="FF0000"/>
                </a:solidFill>
              </a:rPr>
            </a:br>
            <a:endParaRPr lang="fr-FR" b="1" dirty="0">
              <a:solidFill>
                <a:srgbClr val="FF0000"/>
              </a:solidFill>
            </a:endParaRPr>
          </a:p>
        </p:txBody>
      </p:sp>
    </p:spTree>
    <p:extLst>
      <p:ext uri="{BB962C8B-B14F-4D97-AF65-F5344CB8AC3E}">
        <p14:creationId xmlns:p14="http://schemas.microsoft.com/office/powerpoint/2010/main" val="287081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6322714"/>
          </a:xfrm>
        </p:spPr>
        <p:txBody>
          <a:bodyPr>
            <a:normAutofit/>
          </a:bodyPr>
          <a:lstStyle/>
          <a:p>
            <a:r>
              <a:rPr lang="fr-FR" b="1" dirty="0" smtClean="0">
                <a:solidFill>
                  <a:schemeClr val="accent2">
                    <a:lumMod val="50000"/>
                  </a:schemeClr>
                </a:solidFill>
              </a:rPr>
              <a:t>Dans nos obscurités, </a:t>
            </a:r>
            <a:br>
              <a:rPr lang="fr-FR" b="1" dirty="0" smtClean="0">
                <a:solidFill>
                  <a:schemeClr val="accent2">
                    <a:lumMod val="50000"/>
                  </a:schemeClr>
                </a:solidFill>
              </a:rPr>
            </a:br>
            <a:r>
              <a:rPr lang="fr-FR" b="1" dirty="0" smtClean="0">
                <a:solidFill>
                  <a:schemeClr val="accent2">
                    <a:lumMod val="50000"/>
                  </a:schemeClr>
                </a:solidFill>
              </a:rPr>
              <a:t>allume le feu qui ne s’éteint jamais,</a:t>
            </a:r>
            <a:br>
              <a:rPr lang="fr-FR" b="1" dirty="0" smtClean="0">
                <a:solidFill>
                  <a:schemeClr val="accent2">
                    <a:lumMod val="50000"/>
                  </a:schemeClr>
                </a:solidFill>
              </a:rPr>
            </a:br>
            <a:r>
              <a:rPr lang="fr-FR" b="1" dirty="0" smtClean="0">
                <a:solidFill>
                  <a:schemeClr val="accent2">
                    <a:lumMod val="50000"/>
                  </a:schemeClr>
                </a:solidFill>
              </a:rPr>
              <a:t>qui </a:t>
            </a:r>
            <a:r>
              <a:rPr lang="fr-FR" b="1" smtClean="0">
                <a:solidFill>
                  <a:schemeClr val="accent2">
                    <a:lumMod val="50000"/>
                  </a:schemeClr>
                </a:solidFill>
              </a:rPr>
              <a:t>ne s’éteint </a:t>
            </a:r>
            <a:r>
              <a:rPr lang="fr-FR" b="1" dirty="0" smtClean="0">
                <a:solidFill>
                  <a:schemeClr val="accent2">
                    <a:lumMod val="50000"/>
                  </a:schemeClr>
                </a:solidFill>
              </a:rPr>
              <a:t>jamais,</a:t>
            </a:r>
            <a:endParaRPr lang="fr-FR" b="1" dirty="0">
              <a:solidFill>
                <a:schemeClr val="accent2">
                  <a:lumMod val="50000"/>
                </a:schemeClr>
              </a:solidFill>
            </a:endParaRPr>
          </a:p>
        </p:txBody>
      </p:sp>
    </p:spTree>
    <p:extLst>
      <p:ext uri="{BB962C8B-B14F-4D97-AF65-F5344CB8AC3E}">
        <p14:creationId xmlns:p14="http://schemas.microsoft.com/office/powerpoint/2010/main" val="3597254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6322714"/>
          </a:xfrm>
        </p:spPr>
        <p:txBody>
          <a:bodyPr>
            <a:normAutofit/>
          </a:bodyPr>
          <a:lstStyle/>
          <a:p>
            <a:r>
              <a:rPr lang="fr-FR" sz="5400" b="1" dirty="0" smtClean="0"/>
              <a:t>Au jour de la Pentecôte, </a:t>
            </a:r>
            <a:br>
              <a:rPr lang="fr-FR" sz="5400" b="1" dirty="0" smtClean="0"/>
            </a:br>
            <a:r>
              <a:rPr lang="fr-FR" sz="5400" b="1" dirty="0" smtClean="0"/>
              <a:t>quand il vient en nous,</a:t>
            </a:r>
            <a:br>
              <a:rPr lang="fr-FR" sz="5400" b="1" dirty="0" smtClean="0"/>
            </a:br>
            <a:r>
              <a:rPr lang="fr-FR" sz="5400" b="1" dirty="0" smtClean="0"/>
              <a:t>l’Esprit Saint nous donne </a:t>
            </a:r>
            <a:br>
              <a:rPr lang="fr-FR" sz="5400" b="1" dirty="0" smtClean="0"/>
            </a:br>
            <a:r>
              <a:rPr lang="fr-FR" sz="5400" b="1" dirty="0" smtClean="0"/>
              <a:t>tout ce dont </a:t>
            </a:r>
            <a:br>
              <a:rPr lang="fr-FR" sz="5400" b="1" dirty="0" smtClean="0"/>
            </a:br>
            <a:r>
              <a:rPr lang="fr-FR" sz="5400" b="1" dirty="0" smtClean="0"/>
              <a:t>nous avons besoin,</a:t>
            </a:r>
            <a:br>
              <a:rPr lang="fr-FR" sz="5400" b="1" dirty="0" smtClean="0"/>
            </a:br>
            <a:r>
              <a:rPr lang="fr-FR" sz="5400" b="1" dirty="0" smtClean="0"/>
              <a:t>et nous fait prier.</a:t>
            </a:r>
            <a:endParaRPr lang="fr-FR" sz="5400" b="1" dirty="0"/>
          </a:p>
        </p:txBody>
      </p:sp>
    </p:spTree>
    <p:extLst>
      <p:ext uri="{BB962C8B-B14F-4D97-AF65-F5344CB8AC3E}">
        <p14:creationId xmlns:p14="http://schemas.microsoft.com/office/powerpoint/2010/main" val="2247653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84976" cy="6624736"/>
          </a:xfrm>
        </p:spPr>
        <p:txBody>
          <a:bodyPr>
            <a:normAutofit/>
          </a:bodyPr>
          <a:lstStyle/>
          <a:p>
            <a:r>
              <a:rPr lang="fr-FR" b="1" dirty="0" smtClean="0"/>
              <a:t>Que fait l’Esprit Saint quand il vient en nous?</a:t>
            </a:r>
            <a:br>
              <a:rPr lang="fr-FR" b="1" dirty="0" smtClean="0"/>
            </a:br>
            <a:r>
              <a:rPr lang="fr-FR" dirty="0"/>
              <a:t/>
            </a:r>
            <a:br>
              <a:rPr lang="fr-FR" dirty="0"/>
            </a:br>
            <a:r>
              <a:rPr lang="fr-FR" b="1" dirty="0" smtClean="0">
                <a:solidFill>
                  <a:srgbClr val="FF0000"/>
                </a:solidFill>
              </a:rPr>
              <a:t>Il vient dans mon cœur et me donne l’Amour.</a:t>
            </a:r>
            <a:br>
              <a:rPr lang="fr-FR" b="1" dirty="0" smtClean="0">
                <a:solidFill>
                  <a:srgbClr val="FF0000"/>
                </a:solidFill>
              </a:rPr>
            </a:br>
            <a:r>
              <a:rPr lang="fr-FR" b="1" dirty="0" smtClean="0">
                <a:solidFill>
                  <a:schemeClr val="accent3">
                    <a:lumMod val="50000"/>
                  </a:schemeClr>
                </a:solidFill>
              </a:rPr>
              <a:t>Il vient dans mon intelligence et me donne sa Lumière,</a:t>
            </a:r>
            <a:br>
              <a:rPr lang="fr-FR" b="1" dirty="0" smtClean="0">
                <a:solidFill>
                  <a:schemeClr val="accent3">
                    <a:lumMod val="50000"/>
                  </a:schemeClr>
                </a:solidFill>
              </a:rPr>
            </a:br>
            <a:r>
              <a:rPr lang="fr-FR" b="1" dirty="0" smtClean="0">
                <a:solidFill>
                  <a:schemeClr val="accent3">
                    <a:lumMod val="50000"/>
                  </a:schemeClr>
                </a:solidFill>
              </a:rPr>
              <a:t>celle de la foi.</a:t>
            </a:r>
            <a:endParaRPr lang="fr-FR" b="1" dirty="0">
              <a:solidFill>
                <a:schemeClr val="accent3">
                  <a:lumMod val="50000"/>
                </a:schemeClr>
              </a:solidFill>
            </a:endParaRPr>
          </a:p>
        </p:txBody>
      </p:sp>
    </p:spTree>
    <p:extLst>
      <p:ext uri="{BB962C8B-B14F-4D97-AF65-F5344CB8AC3E}">
        <p14:creationId xmlns:p14="http://schemas.microsoft.com/office/powerpoint/2010/main" val="1192750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88640"/>
            <a:ext cx="8712968" cy="6480720"/>
          </a:xfrm>
        </p:spPr>
        <p:txBody>
          <a:bodyPr>
            <a:normAutofit/>
          </a:bodyPr>
          <a:lstStyle/>
          <a:p>
            <a:r>
              <a:rPr lang="fr-FR" b="1" dirty="0" smtClean="0">
                <a:solidFill>
                  <a:srgbClr val="FF0000"/>
                </a:solidFill>
              </a:rPr>
              <a:t>L’Esprit Saint est la Force.</a:t>
            </a:r>
            <a:br>
              <a:rPr lang="fr-FR" b="1" dirty="0" smtClean="0">
                <a:solidFill>
                  <a:srgbClr val="FF0000"/>
                </a:solidFill>
              </a:rPr>
            </a:br>
            <a:r>
              <a:rPr lang="fr-FR" b="1" dirty="0">
                <a:solidFill>
                  <a:srgbClr val="FF0000"/>
                </a:solidFill>
              </a:rPr>
              <a:t/>
            </a:r>
            <a:br>
              <a:rPr lang="fr-FR" b="1" dirty="0">
                <a:solidFill>
                  <a:srgbClr val="FF0000"/>
                </a:solidFill>
              </a:rPr>
            </a:br>
            <a:r>
              <a:rPr lang="fr-FR" b="1" dirty="0" smtClean="0"/>
              <a:t>Il vient dans ma volonté </a:t>
            </a:r>
            <a:br>
              <a:rPr lang="fr-FR" b="1" dirty="0" smtClean="0"/>
            </a:br>
            <a:r>
              <a:rPr lang="fr-FR" b="1" dirty="0" smtClean="0"/>
              <a:t>et ma liberté.</a:t>
            </a:r>
            <a:br>
              <a:rPr lang="fr-FR" b="1" dirty="0" smtClean="0"/>
            </a:br>
            <a:r>
              <a:rPr lang="fr-FR" b="1" dirty="0"/>
              <a:t/>
            </a:r>
            <a:br>
              <a:rPr lang="fr-FR" b="1" dirty="0"/>
            </a:br>
            <a:r>
              <a:rPr lang="fr-FR" b="1" dirty="0" smtClean="0"/>
              <a:t>Il me donne la force d’agir.</a:t>
            </a:r>
            <a:endParaRPr lang="fr-FR" b="1" dirty="0"/>
          </a:p>
        </p:txBody>
      </p:sp>
    </p:spTree>
    <p:extLst>
      <p:ext uri="{BB962C8B-B14F-4D97-AF65-F5344CB8AC3E}">
        <p14:creationId xmlns:p14="http://schemas.microsoft.com/office/powerpoint/2010/main" val="3508826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507288" cy="6466730"/>
          </a:xfrm>
        </p:spPr>
        <p:txBody>
          <a:bodyPr>
            <a:normAutofit/>
          </a:bodyPr>
          <a:lstStyle/>
          <a:p>
            <a:r>
              <a:rPr lang="fr-FR" b="1" dirty="0" smtClean="0">
                <a:solidFill>
                  <a:srgbClr val="FF0000"/>
                </a:solidFill>
              </a:rPr>
              <a:t>Lui, l’Esprit de Jésus,</a:t>
            </a:r>
            <a:br>
              <a:rPr lang="fr-FR" b="1" dirty="0" smtClean="0">
                <a:solidFill>
                  <a:srgbClr val="FF0000"/>
                </a:solidFill>
              </a:rPr>
            </a:br>
            <a:r>
              <a:rPr lang="fr-FR" b="1" dirty="0" smtClean="0">
                <a:solidFill>
                  <a:srgbClr val="FF0000"/>
                </a:solidFill>
              </a:rPr>
              <a:t>me fait dire dans le secret de mon cœur:</a:t>
            </a:r>
            <a:br>
              <a:rPr lang="fr-FR" b="1" dirty="0" smtClean="0">
                <a:solidFill>
                  <a:srgbClr val="FF0000"/>
                </a:solidFill>
              </a:rPr>
            </a:br>
            <a:r>
              <a:rPr lang="fr-FR" b="1" dirty="0" smtClean="0">
                <a:solidFill>
                  <a:srgbClr val="FF0000"/>
                </a:solidFill>
              </a:rPr>
              <a:t>Père,</a:t>
            </a:r>
            <a:br>
              <a:rPr lang="fr-FR" b="1" dirty="0" smtClean="0">
                <a:solidFill>
                  <a:srgbClr val="FF0000"/>
                </a:solidFill>
              </a:rPr>
            </a:br>
            <a:r>
              <a:rPr lang="fr-FR" b="1" dirty="0" smtClean="0">
                <a:solidFill>
                  <a:srgbClr val="FF0000"/>
                </a:solidFill>
              </a:rPr>
              <a:t>je suis ton enfant,</a:t>
            </a:r>
            <a:br>
              <a:rPr lang="fr-FR" b="1" dirty="0" smtClean="0">
                <a:solidFill>
                  <a:srgbClr val="FF0000"/>
                </a:solidFill>
              </a:rPr>
            </a:br>
            <a:r>
              <a:rPr lang="fr-FR" b="1" dirty="0" err="1" smtClean="0">
                <a:solidFill>
                  <a:srgbClr val="FF0000"/>
                </a:solidFill>
              </a:rPr>
              <a:t>aime-moi</a:t>
            </a:r>
            <a:r>
              <a:rPr lang="fr-FR" b="1" dirty="0" smtClean="0">
                <a:solidFill>
                  <a:srgbClr val="FF0000"/>
                </a:solidFill>
              </a:rPr>
              <a:t>…</a:t>
            </a:r>
            <a:endParaRPr lang="fr-FR" b="1" dirty="0">
              <a:solidFill>
                <a:srgbClr val="FF0000"/>
              </a:solidFill>
            </a:endParaRPr>
          </a:p>
        </p:txBody>
      </p:sp>
    </p:spTree>
    <p:extLst>
      <p:ext uri="{BB962C8B-B14F-4D97-AF65-F5344CB8AC3E}">
        <p14:creationId xmlns:p14="http://schemas.microsoft.com/office/powerpoint/2010/main" val="2278696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6624736"/>
          </a:xfrm>
        </p:spPr>
        <p:txBody>
          <a:bodyPr>
            <a:normAutofit fontScale="90000"/>
          </a:bodyPr>
          <a:lstStyle/>
          <a:p>
            <a:r>
              <a:rPr lang="fr-FR" b="1" dirty="0" smtClean="0"/>
              <a:t>Mon Père, mon Père, en toi je me confie,</a:t>
            </a:r>
            <a:br>
              <a:rPr lang="fr-FR" b="1" dirty="0" smtClean="0"/>
            </a:br>
            <a:r>
              <a:rPr lang="fr-FR" b="1" dirty="0" smtClean="0"/>
              <a:t>En tes mains, je mets mon esprit.</a:t>
            </a:r>
            <a:br>
              <a:rPr lang="fr-FR" b="1" dirty="0" smtClean="0"/>
            </a:br>
            <a:r>
              <a:rPr lang="fr-FR" b="1" dirty="0" smtClean="0"/>
              <a:t>Je te le donne, le cœur plein d´amour.</a:t>
            </a:r>
            <a:br>
              <a:rPr lang="fr-FR" b="1" dirty="0" smtClean="0"/>
            </a:br>
            <a:r>
              <a:rPr lang="fr-FR" b="1" dirty="0" smtClean="0"/>
              <a:t>Je n´ai qu´un désir : t´appartenir.</a:t>
            </a:r>
            <a:br>
              <a:rPr lang="fr-FR" b="1" dirty="0" smtClean="0"/>
            </a:br>
            <a:r>
              <a:rPr lang="fr-FR" dirty="0"/>
              <a:t/>
            </a:r>
            <a:br>
              <a:rPr lang="fr-FR" dirty="0"/>
            </a:br>
            <a:r>
              <a:rPr lang="fr-FR" b="1" dirty="0" smtClean="0">
                <a:solidFill>
                  <a:srgbClr val="FF0000"/>
                </a:solidFill>
              </a:rPr>
              <a:t>Car tu es mon Père, je m´abandonne à toi </a:t>
            </a:r>
            <a:br>
              <a:rPr lang="fr-FR" b="1" dirty="0" smtClean="0">
                <a:solidFill>
                  <a:srgbClr val="FF0000"/>
                </a:solidFill>
              </a:rPr>
            </a:br>
            <a:r>
              <a:rPr lang="fr-FR" b="1" dirty="0" smtClean="0">
                <a:solidFill>
                  <a:srgbClr val="FF0000"/>
                </a:solidFill>
              </a:rPr>
              <a:t>Car tu es mon Père, je me confie en toi. </a:t>
            </a:r>
            <a:endParaRPr lang="fr-FR" b="1" dirty="0">
              <a:solidFill>
                <a:srgbClr val="FF0000"/>
              </a:solidFill>
            </a:endParaRPr>
          </a:p>
        </p:txBody>
      </p:sp>
    </p:spTree>
    <p:extLst>
      <p:ext uri="{BB962C8B-B14F-4D97-AF65-F5344CB8AC3E}">
        <p14:creationId xmlns:p14="http://schemas.microsoft.com/office/powerpoint/2010/main" val="331192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856984" cy="6624736"/>
          </a:xfrm>
        </p:spPr>
        <p:txBody>
          <a:bodyPr>
            <a:normAutofit/>
          </a:bodyPr>
          <a:lstStyle/>
          <a:p>
            <a:r>
              <a:rPr lang="fr-FR" sz="4000" b="1" dirty="0" smtClean="0"/>
              <a:t>« Comme je vous ai aimés,</a:t>
            </a:r>
            <a:br>
              <a:rPr lang="fr-FR" sz="4000" b="1" dirty="0" smtClean="0"/>
            </a:br>
            <a:r>
              <a:rPr lang="fr-FR" sz="4000" b="1" dirty="0" smtClean="0"/>
              <a:t>aimez-vous les uns les autres » </a:t>
            </a:r>
            <a:r>
              <a:rPr lang="fr-FR" sz="4000" b="1" dirty="0" err="1" smtClean="0"/>
              <a:t>Lc</a:t>
            </a:r>
            <a:r>
              <a:rPr lang="fr-FR" sz="4000" b="1" dirty="0" smtClean="0"/>
              <a:t> 6,47</a:t>
            </a:r>
            <a:br>
              <a:rPr lang="fr-FR" sz="4000" b="1" dirty="0" smtClean="0"/>
            </a:br>
            <a:r>
              <a:rPr lang="fr-FR" sz="4000" b="1" dirty="0"/>
              <a:t/>
            </a:r>
            <a:br>
              <a:rPr lang="fr-FR" sz="4000" b="1" dirty="0"/>
            </a:br>
            <a:r>
              <a:rPr lang="fr-FR" sz="4000" b="1" dirty="0" smtClean="0"/>
              <a:t>Aimer Dieu de tout son cœur,</a:t>
            </a:r>
            <a:br>
              <a:rPr lang="fr-FR" sz="4000" b="1" dirty="0" smtClean="0"/>
            </a:br>
            <a:r>
              <a:rPr lang="fr-FR" sz="4000" b="1" dirty="0" smtClean="0"/>
              <a:t>de toutes ses forces,</a:t>
            </a:r>
            <a:br>
              <a:rPr lang="fr-FR" sz="4000" b="1" dirty="0" smtClean="0"/>
            </a:br>
            <a:r>
              <a:rPr lang="fr-FR" sz="4000" b="1" dirty="0" smtClean="0"/>
              <a:t>de tout son esprit…</a:t>
            </a:r>
            <a:br>
              <a:rPr lang="fr-FR" sz="4000" b="1" dirty="0" smtClean="0"/>
            </a:br>
            <a:r>
              <a:rPr lang="fr-FR" sz="4000" b="1" dirty="0" smtClean="0"/>
              <a:t>Aimer les autres comme Jésus les a aimés…</a:t>
            </a:r>
            <a:endParaRPr lang="fr-FR" sz="4000" b="1" dirty="0"/>
          </a:p>
        </p:txBody>
      </p:sp>
    </p:spTree>
    <p:extLst>
      <p:ext uri="{BB962C8B-B14F-4D97-AF65-F5344CB8AC3E}">
        <p14:creationId xmlns:p14="http://schemas.microsoft.com/office/powerpoint/2010/main" val="3599743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579296" cy="6466730"/>
          </a:xfrm>
        </p:spPr>
        <p:txBody>
          <a:bodyPr>
            <a:normAutofit/>
          </a:bodyPr>
          <a:lstStyle/>
          <a:p>
            <a:r>
              <a:rPr lang="fr-FR" b="1" dirty="0" smtClean="0">
                <a:solidFill>
                  <a:srgbClr val="FF0000"/>
                </a:solidFill>
              </a:rPr>
              <a:t>AIMER?</a:t>
            </a:r>
            <a:r>
              <a:rPr lang="fr-FR" dirty="0" smtClean="0"/>
              <a:t/>
            </a:r>
            <a:br>
              <a:rPr lang="fr-FR" dirty="0" smtClean="0"/>
            </a:br>
            <a:r>
              <a:rPr lang="fr-FR" dirty="0"/>
              <a:t/>
            </a:r>
            <a:br>
              <a:rPr lang="fr-FR" dirty="0"/>
            </a:br>
            <a:r>
              <a:rPr lang="fr-FR" b="1" dirty="0" smtClean="0">
                <a:solidFill>
                  <a:schemeClr val="accent3">
                    <a:lumMod val="50000"/>
                  </a:schemeClr>
                </a:solidFill>
              </a:rPr>
              <a:t>C’est pardonner</a:t>
            </a:r>
            <a:br>
              <a:rPr lang="fr-FR" b="1" dirty="0" smtClean="0">
                <a:solidFill>
                  <a:schemeClr val="accent3">
                    <a:lumMod val="50000"/>
                  </a:schemeClr>
                </a:solidFill>
              </a:rPr>
            </a:br>
            <a:r>
              <a:rPr lang="fr-FR" b="1" dirty="0" smtClean="0">
                <a:solidFill>
                  <a:srgbClr val="0070C0"/>
                </a:solidFill>
              </a:rPr>
              <a:t>Partager avec les autres</a:t>
            </a:r>
            <a:br>
              <a:rPr lang="fr-FR" b="1" dirty="0" smtClean="0">
                <a:solidFill>
                  <a:srgbClr val="0070C0"/>
                </a:solidFill>
              </a:rPr>
            </a:br>
            <a:r>
              <a:rPr lang="fr-FR" b="1" dirty="0" smtClean="0">
                <a:solidFill>
                  <a:srgbClr val="00B050"/>
                </a:solidFill>
              </a:rPr>
              <a:t>Prêter ses affaires</a:t>
            </a:r>
            <a:br>
              <a:rPr lang="fr-FR" b="1" dirty="0" smtClean="0">
                <a:solidFill>
                  <a:srgbClr val="00B050"/>
                </a:solidFill>
              </a:rPr>
            </a:br>
            <a:r>
              <a:rPr lang="fr-FR" b="1" dirty="0" smtClean="0">
                <a:solidFill>
                  <a:schemeClr val="accent2">
                    <a:lumMod val="75000"/>
                  </a:schemeClr>
                </a:solidFill>
              </a:rPr>
              <a:t>Dire la vérité</a:t>
            </a:r>
            <a:br>
              <a:rPr lang="fr-FR" b="1" dirty="0" smtClean="0">
                <a:solidFill>
                  <a:schemeClr val="accent2">
                    <a:lumMod val="75000"/>
                  </a:schemeClr>
                </a:solidFill>
              </a:rPr>
            </a:br>
            <a:r>
              <a:rPr lang="fr-FR" b="1" dirty="0" smtClean="0">
                <a:solidFill>
                  <a:schemeClr val="tx1">
                    <a:lumMod val="65000"/>
                    <a:lumOff val="35000"/>
                  </a:schemeClr>
                </a:solidFill>
              </a:rPr>
              <a:t>Obéir tout de suite</a:t>
            </a:r>
            <a:r>
              <a:rPr lang="fr-FR" b="1" dirty="0" smtClean="0"/>
              <a:t/>
            </a:r>
            <a:br>
              <a:rPr lang="fr-FR" b="1" dirty="0" smtClean="0"/>
            </a:br>
            <a:r>
              <a:rPr lang="fr-FR" b="1" dirty="0" smtClean="0">
                <a:solidFill>
                  <a:srgbClr val="C00000"/>
                </a:solidFill>
              </a:rPr>
              <a:t>Servir</a:t>
            </a:r>
            <a:endParaRPr lang="fr-FR" b="1" dirty="0">
              <a:solidFill>
                <a:srgbClr val="C00000"/>
              </a:solidFill>
            </a:endParaRPr>
          </a:p>
        </p:txBody>
      </p:sp>
    </p:spTree>
    <p:extLst>
      <p:ext uri="{BB962C8B-B14F-4D97-AF65-F5344CB8AC3E}">
        <p14:creationId xmlns:p14="http://schemas.microsoft.com/office/powerpoint/2010/main" val="3930571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16632"/>
            <a:ext cx="8712968" cy="6408712"/>
          </a:xfrm>
        </p:spPr>
        <p:txBody>
          <a:bodyPr>
            <a:normAutofit/>
          </a:bodyPr>
          <a:lstStyle/>
          <a:p>
            <a:r>
              <a:rPr lang="fr-FR" sz="4000" dirty="0" smtClean="0"/>
              <a:t/>
            </a:r>
            <a:br>
              <a:rPr lang="fr-FR" sz="4000" dirty="0" smtClean="0"/>
            </a:br>
            <a:r>
              <a:rPr lang="fr-FR" sz="4000" dirty="0"/>
              <a:t/>
            </a:r>
            <a:br>
              <a:rPr lang="fr-FR" sz="4000" dirty="0"/>
            </a:br>
            <a:r>
              <a:rPr lang="fr-FR" sz="4000" dirty="0" smtClean="0"/>
              <a:t>Mes </a:t>
            </a:r>
            <a:r>
              <a:rPr lang="fr-FR" sz="4000" dirty="0" smtClean="0"/>
              <a:t>petits enfants… Je vous dis la vérité:</a:t>
            </a:r>
            <a:br>
              <a:rPr lang="fr-FR" sz="4000" dirty="0" smtClean="0"/>
            </a:br>
            <a:r>
              <a:rPr lang="fr-FR" sz="4000" dirty="0" smtClean="0"/>
              <a:t>il vaut mieux pour vous que je parte</a:t>
            </a:r>
            <a:br>
              <a:rPr lang="fr-FR" sz="4000" dirty="0" smtClean="0"/>
            </a:br>
            <a:r>
              <a:rPr lang="fr-FR" sz="4000" dirty="0" smtClean="0"/>
              <a:t>car si je ne pars pas,</a:t>
            </a:r>
            <a:br>
              <a:rPr lang="fr-FR" sz="4000" dirty="0" smtClean="0"/>
            </a:br>
            <a:r>
              <a:rPr lang="fr-FR" sz="4000" dirty="0" smtClean="0"/>
              <a:t>le Paraclet ne viendra pas à vous, mais si je pars,</a:t>
            </a:r>
            <a:br>
              <a:rPr lang="fr-FR" sz="4000" dirty="0" smtClean="0"/>
            </a:br>
            <a:r>
              <a:rPr lang="fr-FR" sz="6000" b="1" dirty="0" smtClean="0"/>
              <a:t>je vous l’enverrai</a:t>
            </a:r>
            <a:br>
              <a:rPr lang="fr-FR" sz="6000" b="1" dirty="0" smtClean="0"/>
            </a:br>
            <a:r>
              <a:rPr lang="fr-FR" sz="6000" b="1" dirty="0" smtClean="0"/>
              <a:t>                                       </a:t>
            </a:r>
            <a:r>
              <a:rPr lang="fr-FR" sz="2800" dirty="0" err="1" smtClean="0"/>
              <a:t>Jn</a:t>
            </a:r>
            <a:r>
              <a:rPr lang="fr-FR" sz="2800" dirty="0" smtClean="0"/>
              <a:t> 16,7</a:t>
            </a:r>
            <a:endParaRPr lang="fr-FR" sz="2800" dirty="0"/>
          </a:p>
        </p:txBody>
      </p:sp>
    </p:spTree>
    <p:extLst>
      <p:ext uri="{BB962C8B-B14F-4D97-AF65-F5344CB8AC3E}">
        <p14:creationId xmlns:p14="http://schemas.microsoft.com/office/powerpoint/2010/main" val="4015720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6394722"/>
          </a:xfrm>
        </p:spPr>
        <p:txBody>
          <a:bodyPr>
            <a:normAutofit/>
          </a:bodyPr>
          <a:lstStyle/>
          <a:p>
            <a:r>
              <a:rPr lang="fr-FR" b="1" i="1" dirty="0" smtClean="0"/>
              <a:t>Ô Esprit Saint,</a:t>
            </a:r>
            <a:br>
              <a:rPr lang="fr-FR" b="1" i="1" dirty="0" smtClean="0"/>
            </a:br>
            <a:r>
              <a:rPr lang="fr-FR" b="1" i="1" dirty="0" smtClean="0"/>
              <a:t>fais descendre sur nous</a:t>
            </a:r>
            <a:br>
              <a:rPr lang="fr-FR" b="1" i="1" dirty="0" smtClean="0"/>
            </a:br>
            <a:r>
              <a:rPr lang="fr-FR" b="1" i="1" dirty="0" smtClean="0"/>
              <a:t>et sur le monde entier,</a:t>
            </a:r>
            <a:br>
              <a:rPr lang="fr-FR" b="1" i="1" dirty="0" smtClean="0"/>
            </a:br>
            <a:r>
              <a:rPr lang="fr-FR" b="1" i="1" dirty="0"/>
              <a:t/>
            </a:r>
            <a:br>
              <a:rPr lang="fr-FR" b="1" i="1" dirty="0"/>
            </a:br>
            <a:r>
              <a:rPr lang="fr-FR" b="1" i="1" dirty="0" smtClean="0"/>
              <a:t>l’Amour si grand</a:t>
            </a:r>
            <a:br>
              <a:rPr lang="fr-FR" b="1" i="1" dirty="0" smtClean="0"/>
            </a:br>
            <a:r>
              <a:rPr lang="fr-FR" b="1" i="1" dirty="0" smtClean="0"/>
              <a:t>du Dieu</a:t>
            </a:r>
            <a:br>
              <a:rPr lang="fr-FR" b="1" i="1" dirty="0" smtClean="0"/>
            </a:br>
            <a:r>
              <a:rPr lang="fr-FR" b="1" i="1" dirty="0" smtClean="0"/>
              <a:t>qui nous aime tant!</a:t>
            </a:r>
            <a:endParaRPr lang="fr-FR" b="1" i="1" dirty="0"/>
          </a:p>
        </p:txBody>
      </p:sp>
    </p:spTree>
    <p:extLst>
      <p:ext uri="{BB962C8B-B14F-4D97-AF65-F5344CB8AC3E}">
        <p14:creationId xmlns:p14="http://schemas.microsoft.com/office/powerpoint/2010/main" val="3103826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88640"/>
            <a:ext cx="8640960" cy="6480720"/>
          </a:xfrm>
        </p:spPr>
        <p:txBody>
          <a:bodyPr>
            <a:normAutofit/>
          </a:bodyPr>
          <a:lstStyle/>
          <a:p>
            <a:r>
              <a:rPr lang="fr-FR" b="1" dirty="0" smtClean="0"/>
              <a:t>Prends Seigneur et reçois</a:t>
            </a:r>
            <a:br>
              <a:rPr lang="fr-FR" b="1" dirty="0" smtClean="0"/>
            </a:br>
            <a:r>
              <a:rPr lang="fr-FR" b="1" dirty="0" smtClean="0"/>
              <a:t>toute ma liberté,</a:t>
            </a:r>
            <a:br>
              <a:rPr lang="fr-FR" b="1" dirty="0" smtClean="0"/>
            </a:br>
            <a:r>
              <a:rPr lang="fr-FR" b="1" dirty="0" smtClean="0"/>
              <a:t>ma mémoire, mon intelligence,</a:t>
            </a:r>
            <a:br>
              <a:rPr lang="fr-FR" b="1" dirty="0" smtClean="0"/>
            </a:br>
            <a:r>
              <a:rPr lang="fr-FR" b="1" dirty="0" smtClean="0"/>
              <a:t>toute ma volonté.</a:t>
            </a:r>
            <a:br>
              <a:rPr lang="fr-FR" b="1" dirty="0" smtClean="0"/>
            </a:br>
            <a:r>
              <a:rPr lang="fr-FR" b="1" dirty="0">
                <a:solidFill>
                  <a:srgbClr val="FF0000"/>
                </a:solidFill>
              </a:rPr>
              <a:t/>
            </a:r>
            <a:br>
              <a:rPr lang="fr-FR" b="1" dirty="0">
                <a:solidFill>
                  <a:srgbClr val="FF0000"/>
                </a:solidFill>
              </a:rPr>
            </a:br>
            <a:r>
              <a:rPr lang="fr-FR" b="1" dirty="0" smtClean="0">
                <a:solidFill>
                  <a:srgbClr val="FF0000"/>
                </a:solidFill>
              </a:rPr>
              <a:t>Et donne-moi, donne-moi,</a:t>
            </a:r>
            <a:br>
              <a:rPr lang="fr-FR" b="1" dirty="0" smtClean="0">
                <a:solidFill>
                  <a:srgbClr val="FF0000"/>
                </a:solidFill>
              </a:rPr>
            </a:br>
            <a:r>
              <a:rPr lang="fr-FR" b="1" dirty="0" smtClean="0">
                <a:solidFill>
                  <a:srgbClr val="FF0000"/>
                </a:solidFill>
              </a:rPr>
              <a:t>donne-moi seulement de t’aimer.</a:t>
            </a:r>
            <a:br>
              <a:rPr lang="fr-FR" b="1" dirty="0" smtClean="0">
                <a:solidFill>
                  <a:srgbClr val="FF0000"/>
                </a:solidFill>
              </a:rPr>
            </a:br>
            <a:r>
              <a:rPr lang="fr-FR" b="1" dirty="0" smtClean="0">
                <a:solidFill>
                  <a:srgbClr val="FF0000"/>
                </a:solidFill>
              </a:rPr>
              <a:t>Donne-moi, donne-moi,</a:t>
            </a:r>
            <a:br>
              <a:rPr lang="fr-FR" b="1" dirty="0" smtClean="0">
                <a:solidFill>
                  <a:srgbClr val="FF0000"/>
                </a:solidFill>
              </a:rPr>
            </a:br>
            <a:r>
              <a:rPr lang="fr-FR" b="1" dirty="0" smtClean="0">
                <a:solidFill>
                  <a:srgbClr val="FF0000"/>
                </a:solidFill>
              </a:rPr>
              <a:t>donne-moi seulement de t’aimer.</a:t>
            </a:r>
            <a:endParaRPr lang="fr-FR" b="1" dirty="0">
              <a:solidFill>
                <a:srgbClr val="FF0000"/>
              </a:solidFill>
            </a:endParaRPr>
          </a:p>
        </p:txBody>
      </p:sp>
    </p:spTree>
    <p:extLst>
      <p:ext uri="{BB962C8B-B14F-4D97-AF65-F5344CB8AC3E}">
        <p14:creationId xmlns:p14="http://schemas.microsoft.com/office/powerpoint/2010/main" val="29539581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579296" cy="6178698"/>
          </a:xfrm>
        </p:spPr>
        <p:txBody>
          <a:bodyPr>
            <a:normAutofit/>
          </a:bodyPr>
          <a:lstStyle/>
          <a:p>
            <a:r>
              <a:rPr lang="fr-FR" b="1" dirty="0" smtClean="0"/>
              <a:t>Reçois tout ce que j’ai,</a:t>
            </a:r>
            <a:br>
              <a:rPr lang="fr-FR" b="1" dirty="0" smtClean="0"/>
            </a:br>
            <a:r>
              <a:rPr lang="fr-FR" b="1" dirty="0" smtClean="0"/>
              <a:t>tout ce que je possède.</a:t>
            </a:r>
            <a:br>
              <a:rPr lang="fr-FR" b="1" dirty="0" smtClean="0"/>
            </a:br>
            <a:r>
              <a:rPr lang="fr-FR" b="1" dirty="0" smtClean="0"/>
              <a:t>C’est toi qui m’as tout donné,</a:t>
            </a:r>
            <a:br>
              <a:rPr lang="fr-FR" b="1" dirty="0" smtClean="0"/>
            </a:br>
            <a:r>
              <a:rPr lang="fr-FR" b="1" dirty="0" smtClean="0"/>
              <a:t>à Toi, Seigneur, je le rends.</a:t>
            </a:r>
            <a:br>
              <a:rPr lang="fr-FR" b="1" dirty="0" smtClean="0"/>
            </a:br>
            <a:r>
              <a:rPr lang="fr-FR" b="1" dirty="0" smtClean="0"/>
              <a:t/>
            </a:r>
            <a:br>
              <a:rPr lang="fr-FR" b="1" dirty="0" smtClean="0"/>
            </a:br>
            <a:r>
              <a:rPr lang="fr-FR" b="1" dirty="0" smtClean="0">
                <a:solidFill>
                  <a:srgbClr val="FF0000"/>
                </a:solidFill>
              </a:rPr>
              <a:t>Et donne-moi, donne-moi,</a:t>
            </a:r>
            <a:br>
              <a:rPr lang="fr-FR" b="1" dirty="0" smtClean="0">
                <a:solidFill>
                  <a:srgbClr val="FF0000"/>
                </a:solidFill>
              </a:rPr>
            </a:br>
            <a:r>
              <a:rPr lang="fr-FR" b="1" dirty="0" smtClean="0">
                <a:solidFill>
                  <a:srgbClr val="FF0000"/>
                </a:solidFill>
              </a:rPr>
              <a:t>donne-moi seulement de t’aimer.</a:t>
            </a:r>
            <a:br>
              <a:rPr lang="fr-FR" b="1" dirty="0" smtClean="0">
                <a:solidFill>
                  <a:srgbClr val="FF0000"/>
                </a:solidFill>
              </a:rPr>
            </a:br>
            <a:r>
              <a:rPr lang="fr-FR" b="1" dirty="0" smtClean="0">
                <a:solidFill>
                  <a:srgbClr val="FF0000"/>
                </a:solidFill>
              </a:rPr>
              <a:t>Donne-moi, donne-moi,</a:t>
            </a:r>
            <a:br>
              <a:rPr lang="fr-FR" b="1" dirty="0" smtClean="0">
                <a:solidFill>
                  <a:srgbClr val="FF0000"/>
                </a:solidFill>
              </a:rPr>
            </a:br>
            <a:r>
              <a:rPr lang="fr-FR" b="1" dirty="0" smtClean="0">
                <a:solidFill>
                  <a:srgbClr val="FF0000"/>
                </a:solidFill>
              </a:rPr>
              <a:t>donne-moi seulement de t’aimer.</a:t>
            </a:r>
            <a:endParaRPr lang="fr-FR" dirty="0"/>
          </a:p>
        </p:txBody>
      </p:sp>
    </p:spTree>
    <p:extLst>
      <p:ext uri="{BB962C8B-B14F-4D97-AF65-F5344CB8AC3E}">
        <p14:creationId xmlns:p14="http://schemas.microsoft.com/office/powerpoint/2010/main" val="3344006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856984" cy="6624736"/>
          </a:xfrm>
        </p:spPr>
        <p:txBody>
          <a:bodyPr>
            <a:normAutofit/>
          </a:bodyPr>
          <a:lstStyle/>
          <a:p>
            <a:r>
              <a:rPr lang="fr-FR" b="1" dirty="0" smtClean="0"/>
              <a:t>Tout est à Toi, disposes-en</a:t>
            </a:r>
            <a:br>
              <a:rPr lang="fr-FR" b="1" dirty="0" smtClean="0"/>
            </a:br>
            <a:r>
              <a:rPr lang="fr-FR" b="1" dirty="0" smtClean="0"/>
              <a:t>Selon Ton entière Volonté,</a:t>
            </a:r>
            <a:br>
              <a:rPr lang="fr-FR" b="1" dirty="0" smtClean="0"/>
            </a:br>
            <a:r>
              <a:rPr lang="fr-FR" b="1" dirty="0" smtClean="0"/>
              <a:t>et donne-moi Ta grâce,</a:t>
            </a:r>
            <a:br>
              <a:rPr lang="fr-FR" b="1" dirty="0" smtClean="0"/>
            </a:br>
            <a:r>
              <a:rPr lang="fr-FR" b="1" dirty="0" smtClean="0"/>
              <a:t>elle seule me suffit.</a:t>
            </a:r>
            <a:r>
              <a:rPr lang="fr-FR" dirty="0" smtClean="0"/>
              <a:t/>
            </a:r>
            <a:br>
              <a:rPr lang="fr-FR" dirty="0" smtClean="0"/>
            </a:br>
            <a:r>
              <a:rPr lang="fr-FR" dirty="0"/>
              <a:t/>
            </a:r>
            <a:br>
              <a:rPr lang="fr-FR" dirty="0"/>
            </a:br>
            <a:r>
              <a:rPr lang="fr-FR" b="1" dirty="0" smtClean="0">
                <a:solidFill>
                  <a:srgbClr val="FF0000"/>
                </a:solidFill>
              </a:rPr>
              <a:t>Et donne-moi, donne-moi,</a:t>
            </a:r>
            <a:br>
              <a:rPr lang="fr-FR" b="1" dirty="0" smtClean="0">
                <a:solidFill>
                  <a:srgbClr val="FF0000"/>
                </a:solidFill>
              </a:rPr>
            </a:br>
            <a:r>
              <a:rPr lang="fr-FR" b="1" dirty="0" smtClean="0">
                <a:solidFill>
                  <a:srgbClr val="FF0000"/>
                </a:solidFill>
              </a:rPr>
              <a:t>donne-moi seulement de t’aimer.</a:t>
            </a:r>
            <a:br>
              <a:rPr lang="fr-FR" b="1" dirty="0" smtClean="0">
                <a:solidFill>
                  <a:srgbClr val="FF0000"/>
                </a:solidFill>
              </a:rPr>
            </a:br>
            <a:r>
              <a:rPr lang="fr-FR" b="1" dirty="0" smtClean="0">
                <a:solidFill>
                  <a:srgbClr val="FF0000"/>
                </a:solidFill>
              </a:rPr>
              <a:t>Donne-moi, donne-moi,</a:t>
            </a:r>
            <a:br>
              <a:rPr lang="fr-FR" b="1" dirty="0" smtClean="0">
                <a:solidFill>
                  <a:srgbClr val="FF0000"/>
                </a:solidFill>
              </a:rPr>
            </a:br>
            <a:r>
              <a:rPr lang="fr-FR" b="1" dirty="0" smtClean="0">
                <a:solidFill>
                  <a:srgbClr val="FF0000"/>
                </a:solidFill>
              </a:rPr>
              <a:t>donne-moi seulement de t’aimer.</a:t>
            </a:r>
            <a:endParaRPr lang="fr-FR" dirty="0"/>
          </a:p>
        </p:txBody>
      </p:sp>
    </p:spTree>
    <p:extLst>
      <p:ext uri="{BB962C8B-B14F-4D97-AF65-F5344CB8AC3E}">
        <p14:creationId xmlns:p14="http://schemas.microsoft.com/office/powerpoint/2010/main" val="3050859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3272" cy="5746650"/>
          </a:xfrm>
        </p:spPr>
        <p:txBody>
          <a:bodyPr>
            <a:normAutofit/>
          </a:bodyPr>
          <a:lstStyle/>
          <a:p>
            <a:r>
              <a:rPr lang="fr-FR" sz="6000" b="1" dirty="0" smtClean="0">
                <a:solidFill>
                  <a:srgbClr val="FF0000"/>
                </a:solidFill>
              </a:rPr>
              <a:t>QUI EST L’ESPRIT SAINT ?</a:t>
            </a:r>
            <a:endParaRPr lang="fr-FR" sz="6000" b="1" dirty="0">
              <a:solidFill>
                <a:srgbClr val="FF0000"/>
              </a:solidFill>
            </a:endParaRPr>
          </a:p>
        </p:txBody>
      </p:sp>
    </p:spTree>
    <p:extLst>
      <p:ext uri="{BB962C8B-B14F-4D97-AF65-F5344CB8AC3E}">
        <p14:creationId xmlns:p14="http://schemas.microsoft.com/office/powerpoint/2010/main" val="4028817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507288" cy="6178698"/>
          </a:xfrm>
        </p:spPr>
        <p:txBody>
          <a:bodyPr>
            <a:normAutofit/>
          </a:bodyPr>
          <a:lstStyle/>
          <a:p>
            <a:r>
              <a:rPr lang="fr-FR" sz="6000" b="1" dirty="0" smtClean="0">
                <a:solidFill>
                  <a:schemeClr val="tx1">
                    <a:lumMod val="85000"/>
                    <a:lumOff val="15000"/>
                  </a:schemeClr>
                </a:solidFill>
              </a:rPr>
              <a:t>L’Esprit Saint est l’Amour</a:t>
            </a:r>
            <a:br>
              <a:rPr lang="fr-FR" sz="6000" b="1" dirty="0" smtClean="0">
                <a:solidFill>
                  <a:schemeClr val="tx1">
                    <a:lumMod val="85000"/>
                    <a:lumOff val="15000"/>
                  </a:schemeClr>
                </a:solidFill>
              </a:rPr>
            </a:br>
            <a:r>
              <a:rPr lang="fr-FR" sz="6000" b="1" dirty="0" smtClean="0">
                <a:solidFill>
                  <a:schemeClr val="tx1">
                    <a:lumMod val="85000"/>
                    <a:lumOff val="15000"/>
                  </a:schemeClr>
                </a:solidFill>
              </a:rPr>
              <a:t>du Père et de Jésus.</a:t>
            </a:r>
            <a:br>
              <a:rPr lang="fr-FR" sz="6000" b="1" dirty="0" smtClean="0">
                <a:solidFill>
                  <a:schemeClr val="tx1">
                    <a:lumMod val="85000"/>
                    <a:lumOff val="15000"/>
                  </a:schemeClr>
                </a:solidFill>
              </a:rPr>
            </a:br>
            <a:r>
              <a:rPr lang="fr-FR" sz="6000" b="1" dirty="0" smtClean="0">
                <a:solidFill>
                  <a:schemeClr val="tx1">
                    <a:lumMod val="85000"/>
                    <a:lumOff val="15000"/>
                  </a:schemeClr>
                </a:solidFill>
              </a:rPr>
              <a:t>Il est reçu comme Amour</a:t>
            </a:r>
            <a:br>
              <a:rPr lang="fr-FR" sz="6000" b="1" dirty="0" smtClean="0">
                <a:solidFill>
                  <a:schemeClr val="tx1">
                    <a:lumMod val="85000"/>
                    <a:lumOff val="15000"/>
                  </a:schemeClr>
                </a:solidFill>
              </a:rPr>
            </a:br>
            <a:r>
              <a:rPr lang="fr-FR" sz="6000" b="1" dirty="0" smtClean="0">
                <a:solidFill>
                  <a:schemeClr val="tx1">
                    <a:lumMod val="85000"/>
                    <a:lumOff val="15000"/>
                  </a:schemeClr>
                </a:solidFill>
              </a:rPr>
              <a:t>dans la prière.</a:t>
            </a:r>
            <a:endParaRPr lang="fr-FR" sz="6000" b="1" dirty="0">
              <a:solidFill>
                <a:schemeClr val="tx1">
                  <a:lumMod val="85000"/>
                  <a:lumOff val="15000"/>
                </a:schemeClr>
              </a:solidFill>
            </a:endParaRPr>
          </a:p>
        </p:txBody>
      </p:sp>
    </p:spTree>
    <p:extLst>
      <p:ext uri="{BB962C8B-B14F-4D97-AF65-F5344CB8AC3E}">
        <p14:creationId xmlns:p14="http://schemas.microsoft.com/office/powerpoint/2010/main" val="402631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6034682"/>
          </a:xfrm>
        </p:spPr>
        <p:txBody>
          <a:bodyPr>
            <a:normAutofit/>
          </a:bodyPr>
          <a:lstStyle/>
          <a:p>
            <a:r>
              <a:rPr lang="fr-FR" b="1" dirty="0" smtClean="0"/>
              <a:t>Cet Amour est Quelqu’un,</a:t>
            </a:r>
            <a:br>
              <a:rPr lang="fr-FR" b="1" dirty="0" smtClean="0"/>
            </a:br>
            <a:r>
              <a:rPr lang="fr-FR" b="1" dirty="0" smtClean="0"/>
              <a:t>une Personne, divine,</a:t>
            </a:r>
            <a:br>
              <a:rPr lang="fr-FR" b="1" dirty="0" smtClean="0"/>
            </a:br>
            <a:r>
              <a:rPr lang="fr-FR" b="1" dirty="0" smtClean="0"/>
              <a:t>l’Esprit d’Amour du Père et de Jésus.</a:t>
            </a:r>
            <a:br>
              <a:rPr lang="fr-FR" b="1" dirty="0" smtClean="0"/>
            </a:br>
            <a:r>
              <a:rPr lang="fr-FR" b="1" dirty="0"/>
              <a:t/>
            </a:r>
            <a:br>
              <a:rPr lang="fr-FR" b="1" dirty="0"/>
            </a:br>
            <a:r>
              <a:rPr lang="fr-FR" b="1" dirty="0" smtClean="0"/>
              <a:t>C’est cet Amour que Jésus envoie dans nos cœurs.</a:t>
            </a:r>
            <a:endParaRPr lang="fr-FR" b="1" dirty="0"/>
          </a:p>
        </p:txBody>
      </p:sp>
    </p:spTree>
    <p:extLst>
      <p:ext uri="{BB962C8B-B14F-4D97-AF65-F5344CB8AC3E}">
        <p14:creationId xmlns:p14="http://schemas.microsoft.com/office/powerpoint/2010/main" val="3399877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363272" cy="6480720"/>
          </a:xfrm>
        </p:spPr>
        <p:txBody>
          <a:bodyPr>
            <a:normAutofit fontScale="90000"/>
          </a:bodyPr>
          <a:lstStyle/>
          <a:p>
            <a:r>
              <a:rPr lang="fr-FR" sz="8000" b="1" dirty="0" smtClean="0">
                <a:solidFill>
                  <a:srgbClr val="FF0000"/>
                </a:solidFill>
              </a:rPr>
              <a:t/>
            </a:r>
            <a:br>
              <a:rPr lang="fr-FR" sz="8000" b="1" dirty="0" smtClean="0">
                <a:solidFill>
                  <a:srgbClr val="FF0000"/>
                </a:solidFill>
              </a:rPr>
            </a:br>
            <a:r>
              <a:rPr lang="fr-FR" sz="8000" b="1" dirty="0">
                <a:solidFill>
                  <a:srgbClr val="FF0000"/>
                </a:solidFill>
              </a:rPr>
              <a:t/>
            </a:r>
            <a:br>
              <a:rPr lang="fr-FR" sz="8000" b="1" dirty="0">
                <a:solidFill>
                  <a:srgbClr val="FF0000"/>
                </a:solidFill>
              </a:rPr>
            </a:br>
            <a:r>
              <a:rPr lang="fr-FR" sz="8000" b="1" dirty="0" smtClean="0">
                <a:solidFill>
                  <a:srgbClr val="FF0000"/>
                </a:solidFill>
              </a:rPr>
              <a:t/>
            </a:r>
            <a:br>
              <a:rPr lang="fr-FR" sz="8000" b="1" dirty="0" smtClean="0">
                <a:solidFill>
                  <a:srgbClr val="FF0000"/>
                </a:solidFill>
              </a:rPr>
            </a:br>
            <a:r>
              <a:rPr lang="fr-FR" sz="8000" b="1" dirty="0" smtClean="0">
                <a:solidFill>
                  <a:srgbClr val="FF0000"/>
                </a:solidFill>
              </a:rPr>
              <a:t>VIENS!</a:t>
            </a:r>
            <a:r>
              <a:rPr lang="fr-FR" dirty="0" smtClean="0"/>
              <a:t/>
            </a:r>
            <a:br>
              <a:rPr lang="fr-FR" dirty="0" smtClean="0"/>
            </a:br>
            <a:r>
              <a:rPr lang="fr-FR" dirty="0" smtClean="0"/>
              <a:t>C’est la prière qui le fait venir.</a:t>
            </a:r>
            <a:br>
              <a:rPr lang="fr-FR" dirty="0" smtClean="0"/>
            </a:br>
            <a:r>
              <a:rPr lang="fr-FR" dirty="0" smtClean="0"/>
              <a:t/>
            </a:r>
            <a:br>
              <a:rPr lang="fr-FR" dirty="0" smtClean="0"/>
            </a:br>
            <a:r>
              <a:rPr lang="fr-FR" b="1" dirty="0" smtClean="0">
                <a:solidFill>
                  <a:schemeClr val="accent3">
                    <a:lumMod val="50000"/>
                  </a:schemeClr>
                </a:solidFill>
              </a:rPr>
              <a:t>Viens Saint-Esprit.</a:t>
            </a:r>
            <a:br>
              <a:rPr lang="fr-FR" b="1" dirty="0" smtClean="0">
                <a:solidFill>
                  <a:schemeClr val="accent3">
                    <a:lumMod val="50000"/>
                  </a:schemeClr>
                </a:solidFill>
              </a:rPr>
            </a:br>
            <a:r>
              <a:rPr lang="fr-FR" sz="4900" b="1" dirty="0" smtClean="0">
                <a:solidFill>
                  <a:schemeClr val="accent3">
                    <a:lumMod val="50000"/>
                  </a:schemeClr>
                </a:solidFill>
              </a:rPr>
              <a:t>Viens dans ma vie.</a:t>
            </a:r>
            <a:br>
              <a:rPr lang="fr-FR" sz="4900" b="1" dirty="0" smtClean="0">
                <a:solidFill>
                  <a:schemeClr val="accent3">
                    <a:lumMod val="50000"/>
                  </a:schemeClr>
                </a:solidFill>
              </a:rPr>
            </a:br>
            <a:r>
              <a:rPr lang="fr-FR" sz="4900" b="1" dirty="0" smtClean="0">
                <a:solidFill>
                  <a:schemeClr val="accent3">
                    <a:lumMod val="50000"/>
                  </a:schemeClr>
                </a:solidFill>
              </a:rPr>
              <a:t>Je Te dis Oui, Saint-Esprit.</a:t>
            </a:r>
            <a:br>
              <a:rPr lang="fr-FR" sz="4900" b="1" dirty="0" smtClean="0">
                <a:solidFill>
                  <a:schemeClr val="accent3">
                    <a:lumMod val="50000"/>
                  </a:schemeClr>
                </a:solidFill>
              </a:rPr>
            </a:br>
            <a:r>
              <a:rPr lang="fr-FR" sz="4900" b="1" dirty="0" smtClean="0">
                <a:solidFill>
                  <a:schemeClr val="accent3">
                    <a:lumMod val="50000"/>
                  </a:schemeClr>
                </a:solidFill>
              </a:rPr>
              <a:t>Je Te dis Oui, Saint-Esprit.</a:t>
            </a:r>
            <a:br>
              <a:rPr lang="fr-FR" sz="4900" b="1" dirty="0" smtClean="0">
                <a:solidFill>
                  <a:schemeClr val="accent3">
                    <a:lumMod val="50000"/>
                  </a:schemeClr>
                </a:solidFill>
              </a:rPr>
            </a:br>
            <a:r>
              <a:rPr lang="fr-FR" sz="4900" b="1" dirty="0" smtClean="0">
                <a:solidFill>
                  <a:schemeClr val="accent3">
                    <a:lumMod val="50000"/>
                  </a:schemeClr>
                </a:solidFill>
              </a:rPr>
              <a:t>Viens Saint-Esprit.</a:t>
            </a:r>
            <a:br>
              <a:rPr lang="fr-FR" sz="4900" b="1" dirty="0" smtClean="0">
                <a:solidFill>
                  <a:schemeClr val="accent3">
                    <a:lumMod val="50000"/>
                  </a:schemeClr>
                </a:solidFill>
              </a:rPr>
            </a:br>
            <a:r>
              <a:rPr lang="fr-FR" sz="4900" b="1" dirty="0" smtClean="0">
                <a:solidFill>
                  <a:schemeClr val="accent3">
                    <a:lumMod val="50000"/>
                  </a:schemeClr>
                </a:solidFill>
              </a:rPr>
              <a:t>Viens dans ma vie.</a:t>
            </a:r>
            <a:r>
              <a:rPr lang="fr-FR" sz="4900" b="1" dirty="0">
                <a:solidFill>
                  <a:schemeClr val="accent3">
                    <a:lumMod val="50000"/>
                  </a:schemeClr>
                </a:solidFill>
              </a:rPr>
              <a:t/>
            </a:r>
            <a:br>
              <a:rPr lang="fr-FR" sz="4900" b="1" dirty="0">
                <a:solidFill>
                  <a:schemeClr val="accent3">
                    <a:lumMod val="50000"/>
                  </a:schemeClr>
                </a:solidFill>
              </a:rPr>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endParaRPr lang="fr-FR" dirty="0"/>
          </a:p>
        </p:txBody>
      </p:sp>
    </p:spTree>
    <p:extLst>
      <p:ext uri="{BB962C8B-B14F-4D97-AF65-F5344CB8AC3E}">
        <p14:creationId xmlns:p14="http://schemas.microsoft.com/office/powerpoint/2010/main" val="1912144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6178698"/>
          </a:xfrm>
        </p:spPr>
        <p:txBody>
          <a:bodyPr>
            <a:normAutofit/>
          </a:bodyPr>
          <a:lstStyle/>
          <a:p>
            <a:r>
              <a:rPr lang="fr-FR" b="1" dirty="0" smtClean="0"/>
              <a:t>« Vous allez recevoir une Force,</a:t>
            </a:r>
            <a:br>
              <a:rPr lang="fr-FR" b="1" dirty="0" smtClean="0"/>
            </a:br>
            <a:r>
              <a:rPr lang="fr-FR" b="1" dirty="0" smtClean="0"/>
              <a:t>celle de l’Esprit Saint »</a:t>
            </a:r>
            <a:br>
              <a:rPr lang="fr-FR" b="1" dirty="0" smtClean="0"/>
            </a:br>
            <a:r>
              <a:rPr lang="fr-FR" b="1" dirty="0" smtClean="0"/>
              <a:t>                                           </a:t>
            </a:r>
            <a:r>
              <a:rPr lang="fr-FR" b="1" dirty="0" err="1" smtClean="0"/>
              <a:t>Ac</a:t>
            </a:r>
            <a:r>
              <a:rPr lang="fr-FR" b="1" dirty="0" smtClean="0"/>
              <a:t> 1,8</a:t>
            </a:r>
            <a:br>
              <a:rPr lang="fr-FR" b="1" dirty="0" smtClean="0"/>
            </a:br>
            <a:r>
              <a:rPr lang="fr-FR" b="1" dirty="0"/>
              <a:t/>
            </a:r>
            <a:br>
              <a:rPr lang="fr-FR" b="1" dirty="0"/>
            </a:br>
            <a:r>
              <a:rPr lang="fr-FR" b="1" dirty="0" smtClean="0">
                <a:solidFill>
                  <a:srgbClr val="FF0000"/>
                </a:solidFill>
              </a:rPr>
              <a:t>L’Esprit Saint est la Force promise par Jésus.</a:t>
            </a:r>
            <a:endParaRPr lang="fr-FR" b="1" dirty="0">
              <a:solidFill>
                <a:srgbClr val="FF0000"/>
              </a:solidFill>
            </a:endParaRPr>
          </a:p>
        </p:txBody>
      </p:sp>
    </p:spTree>
    <p:extLst>
      <p:ext uri="{BB962C8B-B14F-4D97-AF65-F5344CB8AC3E}">
        <p14:creationId xmlns:p14="http://schemas.microsoft.com/office/powerpoint/2010/main" val="2024915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6394722"/>
          </a:xfrm>
        </p:spPr>
        <p:txBody>
          <a:bodyPr>
            <a:normAutofit/>
          </a:bodyPr>
          <a:lstStyle/>
          <a:p>
            <a:r>
              <a:rPr lang="fr-FR" b="1" dirty="0" smtClean="0"/>
              <a:t>Comme les apôtres et Marie, c’est dans la prière que nous l’attendons.</a:t>
            </a:r>
            <a:br>
              <a:rPr lang="fr-FR" b="1" dirty="0" smtClean="0"/>
            </a:br>
            <a:r>
              <a:rPr lang="fr-FR" b="1" dirty="0"/>
              <a:t/>
            </a:r>
            <a:br>
              <a:rPr lang="fr-FR" b="1" dirty="0"/>
            </a:br>
            <a:r>
              <a:rPr lang="fr-FR" b="1" dirty="0" smtClean="0"/>
              <a:t>Il faut faire un effort, le demander sans cesse jusqu’à ce qu’il vienne.</a:t>
            </a:r>
            <a:br>
              <a:rPr lang="fr-FR" b="1" dirty="0" smtClean="0"/>
            </a:br>
            <a:r>
              <a:rPr lang="fr-FR" b="1" dirty="0"/>
              <a:t/>
            </a:r>
            <a:br>
              <a:rPr lang="fr-FR" b="1" dirty="0"/>
            </a:br>
            <a:r>
              <a:rPr lang="fr-FR" b="1" dirty="0" smtClean="0">
                <a:solidFill>
                  <a:srgbClr val="FF0000"/>
                </a:solidFill>
              </a:rPr>
              <a:t>VIENS!</a:t>
            </a:r>
            <a:endParaRPr lang="fr-FR" b="1" dirty="0">
              <a:solidFill>
                <a:srgbClr val="FF0000"/>
              </a:solidFill>
            </a:endParaRPr>
          </a:p>
        </p:txBody>
      </p:sp>
    </p:spTree>
    <p:extLst>
      <p:ext uri="{BB962C8B-B14F-4D97-AF65-F5344CB8AC3E}">
        <p14:creationId xmlns:p14="http://schemas.microsoft.com/office/powerpoint/2010/main" val="1038658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964488" cy="5818658"/>
          </a:xfrm>
        </p:spPr>
        <p:txBody>
          <a:bodyPr>
            <a:normAutofit/>
          </a:bodyPr>
          <a:lstStyle/>
          <a:p>
            <a:r>
              <a:rPr lang="fr-FR" b="1" dirty="0" smtClean="0">
                <a:solidFill>
                  <a:srgbClr val="0070C0"/>
                </a:solidFill>
              </a:rPr>
              <a:t>Marie, douce lumière,</a:t>
            </a:r>
            <a:br>
              <a:rPr lang="fr-FR" b="1" dirty="0" smtClean="0">
                <a:solidFill>
                  <a:srgbClr val="0070C0"/>
                </a:solidFill>
              </a:rPr>
            </a:br>
            <a:r>
              <a:rPr lang="fr-FR" b="1" dirty="0" smtClean="0">
                <a:solidFill>
                  <a:srgbClr val="0070C0"/>
                </a:solidFill>
              </a:rPr>
              <a:t>Porte du ciel, temple de l’Esprit,</a:t>
            </a:r>
            <a:br>
              <a:rPr lang="fr-FR" b="1" dirty="0" smtClean="0">
                <a:solidFill>
                  <a:srgbClr val="0070C0"/>
                </a:solidFill>
              </a:rPr>
            </a:br>
            <a:r>
              <a:rPr lang="fr-FR" b="1" dirty="0" smtClean="0">
                <a:solidFill>
                  <a:srgbClr val="0070C0"/>
                </a:solidFill>
              </a:rPr>
              <a:t>Guide-nous vers Jésus et vers le Père,</a:t>
            </a:r>
            <a:br>
              <a:rPr lang="fr-FR" b="1" dirty="0" smtClean="0">
                <a:solidFill>
                  <a:srgbClr val="0070C0"/>
                </a:solidFill>
              </a:rPr>
            </a:br>
            <a:r>
              <a:rPr lang="fr-FR" b="1" dirty="0" smtClean="0">
                <a:solidFill>
                  <a:srgbClr val="0070C0"/>
                </a:solidFill>
              </a:rPr>
              <a:t>Mère des pauvres et des tout petits.</a:t>
            </a:r>
            <a:endParaRPr lang="fr-FR" b="1" dirty="0">
              <a:solidFill>
                <a:srgbClr val="0070C0"/>
              </a:solidFill>
            </a:endParaRPr>
          </a:p>
        </p:txBody>
      </p:sp>
    </p:spTree>
    <p:extLst>
      <p:ext uri="{BB962C8B-B14F-4D97-AF65-F5344CB8AC3E}">
        <p14:creationId xmlns:p14="http://schemas.microsoft.com/office/powerpoint/2010/main" val="1324641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113</Words>
  <Application>Microsoft Office PowerPoint</Application>
  <PresentationFormat>Affichage à l'écran (4:3)</PresentationFormat>
  <Paragraphs>23</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L’annonce de l’Esprit Saint aux enfants  A partir du fascicule « Je vous enverrai l’Esprit Saint » de Noëlle Le Duc</vt:lpstr>
      <vt:lpstr>  Mes petits enfants… Je vous dis la vérité: il vaut mieux pour vous que je parte car si je ne pars pas, le Paraclet ne viendra pas à vous, mais si je pars, je vous l’enverrai                                        Jn 16,7</vt:lpstr>
      <vt:lpstr>QUI EST L’ESPRIT SAINT ?</vt:lpstr>
      <vt:lpstr>L’Esprit Saint est l’Amour du Père et de Jésus. Il est reçu comme Amour dans la prière.</vt:lpstr>
      <vt:lpstr>Cet Amour est Quelqu’un, une Personne, divine, l’Esprit d’Amour du Père et de Jésus.  C’est cet Amour que Jésus envoie dans nos cœurs.</vt:lpstr>
      <vt:lpstr>   VIENS! C’est la prière qui le fait venir.  Viens Saint-Esprit. Viens dans ma vie. Je Te dis Oui, Saint-Esprit. Je Te dis Oui, Saint-Esprit. Viens Saint-Esprit. Viens dans ma vie.     </vt:lpstr>
      <vt:lpstr>« Vous allez recevoir une Force, celle de l’Esprit Saint »                                            Ac 1,8  L’Esprit Saint est la Force promise par Jésus.</vt:lpstr>
      <vt:lpstr>Comme les apôtres et Marie, c’est dans la prière que nous l’attendons.  Il faut faire un effort, le demander sans cesse jusqu’à ce qu’il vienne.  VIENS!</vt:lpstr>
      <vt:lpstr>Marie, douce lumière, Porte du ciel, temple de l’Esprit, Guide-nous vers Jésus et vers le Père, Mère des pauvres et des tout petits.</vt:lpstr>
      <vt:lpstr>« L’Esprit Saint descendra sur vous » Ac 1,8  A la Pentecôte, nous voyons l’Esprit Saint descendre Sur les apôtres, et les transformer. Ils ne sont plus les mêmes:</vt:lpstr>
      <vt:lpstr>L’Esprit Saint les a rempli  avec son Amour, avec sa force, avec sa lumière, avec sa joie, avec sa paix.  L’Esprit de Jésus est avec eux, parle en eux, agit à travers eux. </vt:lpstr>
      <vt:lpstr>Dans nos obscurités,  allume le feu qui ne s’éteint jamais, qui ne s’éteint jamais,</vt:lpstr>
      <vt:lpstr>Au jour de la Pentecôte,  quand il vient en nous, l’Esprit Saint nous donne  tout ce dont  nous avons besoin, et nous fait prier.</vt:lpstr>
      <vt:lpstr>Que fait l’Esprit Saint quand il vient en nous?  Il vient dans mon cœur et me donne l’Amour. Il vient dans mon intelligence et me donne sa Lumière, celle de la foi.</vt:lpstr>
      <vt:lpstr>L’Esprit Saint est la Force.  Il vient dans ma volonté  et ma liberté.  Il me donne la force d’agir.</vt:lpstr>
      <vt:lpstr>Lui, l’Esprit de Jésus, me fait dire dans le secret de mon cœur: Père, je suis ton enfant, aime-moi…</vt:lpstr>
      <vt:lpstr>Mon Père, mon Père, en toi je me confie, En tes mains, je mets mon esprit. Je te le donne, le cœur plein d´amour. Je n´ai qu´un désir : t´appartenir.  Car tu es mon Père, je m´abandonne à toi  Car tu es mon Père, je me confie en toi. </vt:lpstr>
      <vt:lpstr>« Comme je vous ai aimés, aimez-vous les uns les autres » Lc 6,47  Aimer Dieu de tout son cœur, de toutes ses forces, de tout son esprit… Aimer les autres comme Jésus les a aimés…</vt:lpstr>
      <vt:lpstr>AIMER?  C’est pardonner Partager avec les autres Prêter ses affaires Dire la vérité Obéir tout de suite Servir</vt:lpstr>
      <vt:lpstr>Ô Esprit Saint, fais descendre sur nous et sur le monde entier,  l’Amour si grand du Dieu qui nous aime tant!</vt:lpstr>
      <vt:lpstr>Prends Seigneur et reçois toute ma liberté, ma mémoire, mon intelligence, toute ma volonté.  Et donne-moi, donne-moi, donne-moi seulement de t’aimer. Donne-moi, donne-moi, donne-moi seulement de t’aimer.</vt:lpstr>
      <vt:lpstr>Reçois tout ce que j’ai, tout ce que je possède. C’est toi qui m’as tout donné, à Toi, Seigneur, je le rends.  Et donne-moi, donne-moi, donne-moi seulement de t’aimer. Donne-moi, donne-moi, donne-moi seulement de t’aimer.</vt:lpstr>
      <vt:lpstr>Tout est à Toi, disposes-en Selon Ton entière Volonté, et donne-moi Ta grâce, elle seule me suffit.  Et donne-moi, donne-moi, donne-moi seulement de t’aimer. Donne-moi, donne-moi, donne-moi seulement de t’aimer.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 petits enfants… Je vous dis la vérité: il vaut mieux pour vous que je parte car si je ne pars pas, le Paraclet ne viendra pas à vous, mais si je pars, je vous l’enverrai                                        Jn 16,7</dc:title>
  <dc:creator>Anne Hélene</dc:creator>
  <cp:lastModifiedBy>Anne Hélene</cp:lastModifiedBy>
  <cp:revision>11</cp:revision>
  <dcterms:created xsi:type="dcterms:W3CDTF">2018-04-06T19:14:30Z</dcterms:created>
  <dcterms:modified xsi:type="dcterms:W3CDTF">2018-04-08T15:47:53Z</dcterms:modified>
</cp:coreProperties>
</file>